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515" r:id="rId3"/>
    <p:sldId id="517" r:id="rId4"/>
    <p:sldId id="521" r:id="rId5"/>
    <p:sldId id="522" r:id="rId6"/>
    <p:sldId id="523" r:id="rId7"/>
    <p:sldId id="524" r:id="rId8"/>
    <p:sldId id="525" r:id="rId9"/>
    <p:sldId id="526" r:id="rId10"/>
  </p:sldIdLst>
  <p:sldSz cx="12801600" cy="9601200" type="A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FF9999"/>
    <a:srgbClr val="CC99FF"/>
    <a:srgbClr val="FF7C80"/>
    <a:srgbClr val="8EB4E3"/>
    <a:srgbClr val="C0504D"/>
    <a:srgbClr val="D9969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774" y="384"/>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2280" cy="497047"/>
          </a:xfrm>
          <a:prstGeom prst="rect">
            <a:avLst/>
          </a:prstGeom>
        </p:spPr>
        <p:txBody>
          <a:bodyPr vert="horz" lIns="91742" tIns="45871" rIns="91742" bIns="45871" rtlCol="0"/>
          <a:lstStyle>
            <a:lvl1pPr algn="l">
              <a:defRPr sz="1200">
                <a:cs typeface="+mn-cs"/>
              </a:defRPr>
            </a:lvl1pPr>
          </a:lstStyle>
          <a:p>
            <a:pPr>
              <a:defRPr/>
            </a:pPr>
            <a:endParaRPr lang="ru-RU"/>
          </a:p>
        </p:txBody>
      </p:sp>
      <p:sp>
        <p:nvSpPr>
          <p:cNvPr id="3" name="Дата 2"/>
          <p:cNvSpPr>
            <a:spLocks noGrp="1"/>
          </p:cNvSpPr>
          <p:nvPr>
            <p:ph type="dt" idx="1"/>
          </p:nvPr>
        </p:nvSpPr>
        <p:spPr>
          <a:xfrm>
            <a:off x="3884120" y="0"/>
            <a:ext cx="2972280" cy="497047"/>
          </a:xfrm>
          <a:prstGeom prst="rect">
            <a:avLst/>
          </a:prstGeom>
        </p:spPr>
        <p:txBody>
          <a:bodyPr vert="horz" lIns="91742" tIns="45871" rIns="91742" bIns="45871" rtlCol="0"/>
          <a:lstStyle>
            <a:lvl1pPr algn="r">
              <a:defRPr sz="1200">
                <a:cs typeface="+mn-cs"/>
              </a:defRPr>
            </a:lvl1pPr>
          </a:lstStyle>
          <a:p>
            <a:pPr>
              <a:defRPr/>
            </a:pPr>
            <a:fld id="{036D632D-10F6-46C6-BD1C-AA8BB55D918C}" type="datetimeFigureOut">
              <a:rPr lang="ru-RU"/>
              <a:pPr>
                <a:defRPr/>
              </a:pPr>
              <a:t>29.07.2014</a:t>
            </a:fld>
            <a:endParaRPr lang="ru-RU"/>
          </a:p>
        </p:txBody>
      </p:sp>
      <p:sp>
        <p:nvSpPr>
          <p:cNvPr id="4" name="Образ слайда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1742" tIns="45871" rIns="91742" bIns="45871" rtlCol="0" anchor="ctr"/>
          <a:lstStyle/>
          <a:p>
            <a:pPr lvl="0"/>
            <a:endParaRPr lang="ru-RU" noProof="0" smtClean="0"/>
          </a:p>
        </p:txBody>
      </p:sp>
      <p:sp>
        <p:nvSpPr>
          <p:cNvPr id="5" name="Заметки 4"/>
          <p:cNvSpPr>
            <a:spLocks noGrp="1"/>
          </p:cNvSpPr>
          <p:nvPr>
            <p:ph type="body" sz="quarter" idx="3"/>
          </p:nvPr>
        </p:nvSpPr>
        <p:spPr>
          <a:xfrm>
            <a:off x="686281" y="4724321"/>
            <a:ext cx="5485439" cy="4476591"/>
          </a:xfrm>
          <a:prstGeom prst="rect">
            <a:avLst/>
          </a:prstGeom>
        </p:spPr>
        <p:txBody>
          <a:bodyPr vert="horz" lIns="91742" tIns="45871" rIns="91742" bIns="45871"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8641"/>
            <a:ext cx="2972280" cy="497047"/>
          </a:xfrm>
          <a:prstGeom prst="rect">
            <a:avLst/>
          </a:prstGeom>
        </p:spPr>
        <p:txBody>
          <a:bodyPr vert="horz" lIns="91742" tIns="45871" rIns="91742" bIns="45871"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84120" y="9448641"/>
            <a:ext cx="2972280" cy="497047"/>
          </a:xfrm>
          <a:prstGeom prst="rect">
            <a:avLst/>
          </a:prstGeom>
        </p:spPr>
        <p:txBody>
          <a:bodyPr vert="horz" lIns="91742" tIns="45871" rIns="91742" bIns="45871" rtlCol="0" anchor="b"/>
          <a:lstStyle>
            <a:lvl1pPr algn="r">
              <a:defRPr sz="1200">
                <a:cs typeface="+mn-cs"/>
              </a:defRPr>
            </a:lvl1pPr>
          </a:lstStyle>
          <a:p>
            <a:pPr>
              <a:defRPr/>
            </a:pPr>
            <a:fld id="{497D5028-2C62-4114-A6E3-F39F13569CDA}" type="slidenum">
              <a:rPr lang="ru-RU"/>
              <a:pPr>
                <a:defRPr/>
              </a:pPr>
              <a:t>‹#›</a:t>
            </a:fld>
            <a:endParaRPr lang="ru-RU"/>
          </a:p>
        </p:txBody>
      </p:sp>
    </p:spTree>
    <p:extLst>
      <p:ext uri="{BB962C8B-B14F-4D97-AF65-F5344CB8AC3E}">
        <p14:creationId xmlns:p14="http://schemas.microsoft.com/office/powerpoint/2010/main" val="2675159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29.07.2014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29.07.2014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29.07.2014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29.07.2014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29.07.2014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29.07.2014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29.07.2014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29.07.2014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29.07.2014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29.07.2014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29.07.2014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«ФМС России»</a:t>
            </a:r>
            <a:r>
              <a:rPr lang="en-US" sz="1200" dirty="0" smtClean="0">
                <a:solidFill>
                  <a:srgbClr val="002060"/>
                </a:solidFill>
                <a:latin typeface="+mn-lt"/>
              </a:rPr>
              <a:t>:</a:t>
            </a: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6977</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00427</cp:lastModifiedBy>
  <cp:revision>751</cp:revision>
  <cp:lastPrinted>2014-07-29T06:48:21Z</cp:lastPrinted>
  <dcterms:created xsi:type="dcterms:W3CDTF">2012-11-16T11:55:46Z</dcterms:created>
  <dcterms:modified xsi:type="dcterms:W3CDTF">2014-07-29T06:49:11Z</dcterms:modified>
</cp:coreProperties>
</file>